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8"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58" autoAdjust="0"/>
    <p:restoredTop sz="94694"/>
  </p:normalViewPr>
  <p:slideViewPr>
    <p:cSldViewPr>
      <p:cViewPr varScale="1">
        <p:scale>
          <a:sx n="117" d="100"/>
          <a:sy n="117" d="100"/>
        </p:scale>
        <p:origin x="1352" y="1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1E6D94-B8CC-4E4C-A1D7-7E19E332420B}" type="datetimeFigureOut">
              <a:rPr kumimoji="1" lang="en-US" smtClean="0"/>
              <a:t>6/30/25</a:t>
            </a:fld>
            <a:endParaRPr kumimoji="1" 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endParaRPr kumimoji="1" 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B70F08-5E82-46AC-A554-53BC88D575DE}" type="slidenum">
              <a:rPr kumimoji="1" lang="en-US" smtClean="0"/>
              <a:t>‹#›</a:t>
            </a:fld>
            <a:endParaRPr kumimoji="1" lang="en-US"/>
          </a:p>
        </p:txBody>
      </p:sp>
    </p:spTree>
    <p:extLst>
      <p:ext uri="{BB962C8B-B14F-4D97-AF65-F5344CB8AC3E}">
        <p14:creationId xmlns:p14="http://schemas.microsoft.com/office/powerpoint/2010/main" val="352391722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2025/6/30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242092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2025/6/30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201848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2025/6/30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2573454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2025/6/30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558756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2025/6/30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4095045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2025/6/30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187688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3BFA619-4185-4D57-8FD7-5FA0132CA328}" type="datetimeFigureOut">
              <a:rPr kumimoji="1" lang="ja-JP" altLang="en-US" smtClean="0"/>
              <a:pPr/>
              <a:t>2025/6/30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72232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3BFA619-4185-4D57-8FD7-5FA0132CA328}" type="datetimeFigureOut">
              <a:rPr kumimoji="1" lang="ja-JP" altLang="en-US" smtClean="0"/>
              <a:pPr/>
              <a:t>2025/6/30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192841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FA619-4185-4D57-8FD7-5FA0132CA328}" type="datetimeFigureOut">
              <a:rPr kumimoji="1" lang="ja-JP" altLang="en-US" smtClean="0"/>
              <a:pPr/>
              <a:t>2025/6/30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582909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2025/6/30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4229044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2025/6/30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7308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BFA619-4185-4D57-8FD7-5FA0132CA328}" type="datetimeFigureOut">
              <a:rPr kumimoji="1" lang="ja-JP" altLang="en-US" smtClean="0"/>
              <a:pPr/>
              <a:t>2025/6/30</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1617237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611560" y="2780928"/>
            <a:ext cx="8278688" cy="1470025"/>
          </a:xfrm>
        </p:spPr>
        <p:txBody>
          <a:bodyPr>
            <a:noAutofit/>
          </a:bodyPr>
          <a:lstStyle/>
          <a:p>
            <a:r>
              <a:rPr kumimoji="1" lang="ja-JP" altLang="en-US" sz="2800" dirty="0">
                <a:solidFill>
                  <a:schemeClr val="bg1"/>
                </a:solidFill>
                <a:latin typeface="+mn-ea"/>
                <a:ea typeface="+mn-ea"/>
              </a:rPr>
              <a:t>この研究発表の内容に関する利益相反事項は，</a:t>
            </a:r>
            <a:br>
              <a:rPr kumimoji="1" lang="en-US" altLang="ja-JP" sz="2800" dirty="0">
                <a:solidFill>
                  <a:schemeClr val="bg1"/>
                </a:solidFill>
                <a:latin typeface="+mn-ea"/>
                <a:ea typeface="+mn-ea"/>
              </a:rPr>
            </a:br>
            <a:br>
              <a:rPr lang="en-US" altLang="ja-JP" sz="2800" dirty="0">
                <a:solidFill>
                  <a:schemeClr val="bg1"/>
                </a:solidFill>
                <a:latin typeface="+mn-ea"/>
                <a:ea typeface="+mn-ea"/>
              </a:rPr>
            </a:br>
            <a:r>
              <a:rPr lang="ja-JP" altLang="en-US" sz="2800" dirty="0">
                <a:solidFill>
                  <a:srgbClr val="FFFF00"/>
                </a:solidFill>
                <a:latin typeface="+mn-ea"/>
                <a:ea typeface="+mn-ea"/>
              </a:rPr>
              <a:t>☑ 　</a:t>
            </a:r>
            <a:r>
              <a:rPr lang="ja-JP" altLang="en-US" sz="2800" dirty="0">
                <a:solidFill>
                  <a:schemeClr val="bg1"/>
                </a:solidFill>
                <a:latin typeface="+mn-ea"/>
                <a:ea typeface="+mn-ea"/>
              </a:rPr>
              <a:t>ありません</a:t>
            </a:r>
            <a:br>
              <a:rPr lang="ja-JP" altLang="en-US" sz="3200" dirty="0">
                <a:solidFill>
                  <a:srgbClr val="FFFF00"/>
                </a:solidFill>
                <a:latin typeface="+mn-ea"/>
                <a:ea typeface="+mn-ea"/>
              </a:rPr>
            </a:br>
            <a:endParaRPr kumimoji="1" lang="ja-JP" altLang="en-US" sz="3200" dirty="0">
              <a:latin typeface="+mn-ea"/>
              <a:ea typeface="+mn-ea"/>
            </a:endParaRPr>
          </a:p>
        </p:txBody>
      </p:sp>
      <p:sp>
        <p:nvSpPr>
          <p:cNvPr id="6" name="サブタイトル 2">
            <a:extLst>
              <a:ext uri="{FF2B5EF4-FFF2-40B4-BE49-F238E27FC236}">
                <a16:creationId xmlns:a16="http://schemas.microsoft.com/office/drawing/2014/main" id="{1A22ABB0-B10B-1EB0-2048-54BE64A8ED4A}"/>
              </a:ext>
            </a:extLst>
          </p:cNvPr>
          <p:cNvSpPr txBox="1">
            <a:spLocks/>
          </p:cNvSpPr>
          <p:nvPr/>
        </p:nvSpPr>
        <p:spPr>
          <a:xfrm>
            <a:off x="5319657" y="5661248"/>
            <a:ext cx="3696072" cy="97454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algn="l"/>
            <a:r>
              <a:rPr lang="ja-JP" altLang="en-US" sz="1600">
                <a:solidFill>
                  <a:schemeClr val="bg1"/>
                </a:solidFill>
                <a:latin typeface="Meiryo UI" panose="020B0604030504040204" pitchFamily="50" charset="-128"/>
                <a:ea typeface="Meiryo UI" panose="020B0604030504040204" pitchFamily="50" charset="-128"/>
                <a:cs typeface="Meiryo UI" panose="020B0604030504040204" pitchFamily="50" charset="-128"/>
              </a:rPr>
              <a:t>公益社団法人</a:t>
            </a:r>
            <a:endParaRPr lang="en-US" altLang="ja-JP" sz="160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2000">
                <a:solidFill>
                  <a:schemeClr val="bg1"/>
                </a:solidFill>
                <a:latin typeface="Meiryo UI" panose="020B0604030504040204" pitchFamily="50" charset="-128"/>
                <a:ea typeface="Meiryo UI" panose="020B0604030504040204" pitchFamily="50" charset="-128"/>
                <a:cs typeface="Meiryo UI" panose="020B0604030504040204" pitchFamily="50" charset="-128"/>
              </a:rPr>
              <a:t>日本放射線技術学会（</a:t>
            </a:r>
            <a:r>
              <a:rPr lang="en-US" altLang="ja-JP" sz="2000">
                <a:solidFill>
                  <a:schemeClr val="bg1"/>
                </a:solidFill>
                <a:latin typeface="Meiryo UI" panose="020B0604030504040204" pitchFamily="50" charset="-128"/>
                <a:ea typeface="Meiryo UI" panose="020B0604030504040204" pitchFamily="50" charset="-128"/>
                <a:cs typeface="Meiryo UI" panose="020B0604030504040204" pitchFamily="50" charset="-128"/>
              </a:rPr>
              <a:t>JSRT</a:t>
            </a:r>
            <a:r>
              <a:rPr lang="ja-JP" altLang="en-US" sz="200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2000">
                <a:solidFill>
                  <a:schemeClr val="bg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000">
                <a:solidFill>
                  <a:schemeClr val="bg1"/>
                </a:solidFill>
                <a:latin typeface="Meiryo UI" panose="020B0604030504040204" pitchFamily="50" charset="-128"/>
                <a:ea typeface="Meiryo UI" panose="020B0604030504040204" pitchFamily="50" charset="-128"/>
                <a:cs typeface="Meiryo UI" panose="020B0604030504040204" pitchFamily="50" charset="-128"/>
              </a:rPr>
              <a:t>72</a:t>
            </a:r>
            <a:r>
              <a:rPr lang="ja-JP" altLang="en-US" sz="2000">
                <a:solidFill>
                  <a:schemeClr val="bg1"/>
                </a:solidFill>
                <a:latin typeface="Meiryo UI" panose="020B0604030504040204" pitchFamily="50" charset="-128"/>
                <a:ea typeface="Meiryo UI" panose="020B0604030504040204" pitchFamily="50" charset="-128"/>
                <a:cs typeface="Meiryo UI" panose="020B0604030504040204" pitchFamily="50" charset="-128"/>
              </a:rPr>
              <a:t>回関東支部研究発表大会</a:t>
            </a:r>
            <a:endParaRPr lang="ja-JP" altLang="en-US" sz="2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10771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779240" y="3140968"/>
            <a:ext cx="7704856" cy="2220118"/>
          </a:xfrm>
          <a:prstGeom prst="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a:lstStyle/>
          <a:p>
            <a:r>
              <a:rPr lang="ja-JP" altLang="en-US" sz="2000" dirty="0">
                <a:solidFill>
                  <a:schemeClr val="bg1">
                    <a:lumMod val="50000"/>
                  </a:schemeClr>
                </a:solidFill>
                <a:latin typeface="+mj-ea"/>
                <a:ea typeface="+mj-ea"/>
              </a:rPr>
              <a:t>例</a:t>
            </a:r>
            <a:endParaRPr lang="en-US" altLang="ja-JP" sz="2000" dirty="0">
              <a:solidFill>
                <a:schemeClr val="bg1">
                  <a:lumMod val="50000"/>
                </a:schemeClr>
              </a:solidFill>
              <a:latin typeface="+mj-ea"/>
              <a:ea typeface="+mj-ea"/>
            </a:endParaRPr>
          </a:p>
          <a:p>
            <a:r>
              <a:rPr lang="ja-JP" altLang="en-US" sz="2000" dirty="0">
                <a:solidFill>
                  <a:schemeClr val="bg1">
                    <a:lumMod val="50000"/>
                  </a:schemeClr>
                </a:solidFill>
                <a:latin typeface="+mj-ea"/>
                <a:ea typeface="+mj-ea"/>
              </a:rPr>
              <a:t>　本研究（の一部）はＸＸＸＸＸ（助成金</a:t>
            </a:r>
            <a:r>
              <a:rPr lang="en-US" altLang="ja-JP" sz="2000" dirty="0">
                <a:solidFill>
                  <a:schemeClr val="bg1">
                    <a:lumMod val="50000"/>
                  </a:schemeClr>
                </a:solidFill>
                <a:latin typeface="+mj-ea"/>
                <a:ea typeface="+mj-ea"/>
              </a:rPr>
              <a:t>No. </a:t>
            </a:r>
            <a:r>
              <a:rPr lang="en-US" altLang="ja-JP" sz="2000" dirty="0" err="1">
                <a:solidFill>
                  <a:schemeClr val="bg1">
                    <a:lumMod val="50000"/>
                  </a:schemeClr>
                </a:solidFill>
                <a:latin typeface="+mj-ea"/>
                <a:ea typeface="+mj-ea"/>
              </a:rPr>
              <a:t>xxxxxxx</a:t>
            </a:r>
            <a:r>
              <a:rPr lang="ja-JP" altLang="en-US" sz="2000" dirty="0">
                <a:solidFill>
                  <a:schemeClr val="bg1">
                    <a:lumMod val="50000"/>
                  </a:schemeClr>
                </a:solidFill>
                <a:latin typeface="+mj-ea"/>
                <a:ea typeface="+mj-ea"/>
              </a:rPr>
              <a:t>）の支援を受けた．</a:t>
            </a:r>
            <a:endParaRPr lang="en-US" altLang="ja-JP" sz="2000" dirty="0">
              <a:solidFill>
                <a:schemeClr val="bg1">
                  <a:lumMod val="50000"/>
                </a:schemeClr>
              </a:solidFill>
              <a:latin typeface="+mj-ea"/>
              <a:ea typeface="+mj-ea"/>
            </a:endParaRPr>
          </a:p>
          <a:p>
            <a:endParaRPr lang="en-US" altLang="ja-JP" sz="2000" dirty="0">
              <a:solidFill>
                <a:schemeClr val="bg1">
                  <a:lumMod val="50000"/>
                </a:schemeClr>
              </a:solidFill>
              <a:latin typeface="+mj-ea"/>
              <a:ea typeface="+mj-ea"/>
            </a:endParaRPr>
          </a:p>
          <a:p>
            <a:r>
              <a:rPr lang="ja-JP" altLang="en-US" sz="2000" dirty="0">
                <a:solidFill>
                  <a:schemeClr val="bg1">
                    <a:lumMod val="50000"/>
                  </a:schemeClr>
                </a:solidFill>
                <a:latin typeface="+mj-ea"/>
                <a:ea typeface="+mj-ea"/>
              </a:rPr>
              <a:t>　著者ＡＡとＢＢは，ＸＸＸＸＸ（企業名）に属する社員である</a:t>
            </a:r>
            <a:r>
              <a:rPr lang="en-US" altLang="ja-JP" sz="2000" dirty="0">
                <a:solidFill>
                  <a:schemeClr val="bg1">
                    <a:lumMod val="50000"/>
                  </a:schemeClr>
                </a:solidFill>
                <a:latin typeface="+mj-ea"/>
                <a:ea typeface="+mj-ea"/>
              </a:rPr>
              <a:t>.  </a:t>
            </a:r>
          </a:p>
          <a:p>
            <a:endParaRPr lang="en-US" altLang="ja-JP" sz="2000" dirty="0">
              <a:solidFill>
                <a:schemeClr val="bg1">
                  <a:lumMod val="50000"/>
                </a:schemeClr>
              </a:solidFill>
              <a:latin typeface="+mj-ea"/>
              <a:ea typeface="+mj-ea"/>
            </a:endParaRPr>
          </a:p>
          <a:p>
            <a:r>
              <a:rPr lang="ja-JP" altLang="en-US" sz="2000" dirty="0">
                <a:solidFill>
                  <a:schemeClr val="bg1">
                    <a:lumMod val="50000"/>
                  </a:schemeClr>
                </a:solidFill>
                <a:latin typeface="+mj-ea"/>
                <a:ea typeface="+mj-ea"/>
              </a:rPr>
              <a:t>　使用した装置（　　）は，ＸＸＸＸＸ（企業名）から提供されたものである．</a:t>
            </a:r>
            <a:endParaRPr lang="en-US" altLang="ja-JP" sz="2000" dirty="0">
              <a:solidFill>
                <a:schemeClr val="bg1">
                  <a:lumMod val="50000"/>
                </a:schemeClr>
              </a:solidFill>
              <a:latin typeface="+mj-ea"/>
              <a:ea typeface="+mj-ea"/>
            </a:endParaRPr>
          </a:p>
        </p:txBody>
      </p:sp>
      <p:sp>
        <p:nvSpPr>
          <p:cNvPr id="2" name="タイトル 1"/>
          <p:cNvSpPr>
            <a:spLocks noGrp="1"/>
          </p:cNvSpPr>
          <p:nvPr>
            <p:ph type="ctrTitle"/>
          </p:nvPr>
        </p:nvSpPr>
        <p:spPr>
          <a:xfrm>
            <a:off x="611560" y="1556792"/>
            <a:ext cx="8278688" cy="1470025"/>
          </a:xfrm>
        </p:spPr>
        <p:txBody>
          <a:bodyPr>
            <a:noAutofit/>
          </a:bodyPr>
          <a:lstStyle/>
          <a:p>
            <a:r>
              <a:rPr kumimoji="1" lang="ja-JP" altLang="en-US" sz="2800" dirty="0">
                <a:solidFill>
                  <a:schemeClr val="bg1"/>
                </a:solidFill>
                <a:latin typeface="+mj-ea"/>
              </a:rPr>
              <a:t>この研究発表の内容に関する利益相反事項は，</a:t>
            </a:r>
            <a:br>
              <a:rPr kumimoji="1" lang="en-US" altLang="ja-JP" sz="2800" dirty="0">
                <a:solidFill>
                  <a:schemeClr val="bg1"/>
                </a:solidFill>
                <a:latin typeface="+mj-ea"/>
              </a:rPr>
            </a:br>
            <a:br>
              <a:rPr lang="en-US" altLang="ja-JP" sz="2800" dirty="0">
                <a:solidFill>
                  <a:schemeClr val="bg1"/>
                </a:solidFill>
                <a:latin typeface="+mj-ea"/>
              </a:rPr>
            </a:br>
            <a:r>
              <a:rPr lang="ja-JP" altLang="en-US" sz="2800" dirty="0">
                <a:solidFill>
                  <a:srgbClr val="FFFF00"/>
                </a:solidFill>
                <a:latin typeface="+mj-ea"/>
              </a:rPr>
              <a:t>☑ 　</a:t>
            </a:r>
            <a:r>
              <a:rPr lang="ja-JP" altLang="en-US" sz="2800" dirty="0">
                <a:solidFill>
                  <a:schemeClr val="bg1"/>
                </a:solidFill>
                <a:latin typeface="+mj-ea"/>
              </a:rPr>
              <a:t>あります</a:t>
            </a:r>
            <a:br>
              <a:rPr lang="ja-JP" altLang="en-US" sz="3200" dirty="0">
                <a:solidFill>
                  <a:srgbClr val="FFFF00"/>
                </a:solidFill>
                <a:latin typeface="+mj-ea"/>
              </a:rPr>
            </a:br>
            <a:endParaRPr kumimoji="1" lang="ja-JP" altLang="en-US" sz="3200" dirty="0">
              <a:latin typeface="+mj-ea"/>
            </a:endParaRPr>
          </a:p>
        </p:txBody>
      </p:sp>
      <p:sp>
        <p:nvSpPr>
          <p:cNvPr id="3" name="サブタイトル 2"/>
          <p:cNvSpPr>
            <a:spLocks noGrp="1"/>
          </p:cNvSpPr>
          <p:nvPr>
            <p:ph type="subTitle" idx="1"/>
          </p:nvPr>
        </p:nvSpPr>
        <p:spPr>
          <a:xfrm>
            <a:off x="5319657" y="5661248"/>
            <a:ext cx="3696072" cy="974540"/>
          </a:xfrm>
        </p:spPr>
        <p:txBody>
          <a:bodyPr>
            <a:noAutofit/>
          </a:bodyPr>
          <a:lstStyle/>
          <a:p>
            <a:pPr algn="l"/>
            <a:r>
              <a:rPr kumimoji="1"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公益社団法人</a:t>
            </a:r>
            <a:endParaRPr kumimoji="1" lang="en-US" altLang="ja-JP"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2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日本放射線技術学会（</a:t>
            </a:r>
            <a:r>
              <a:rPr lang="en-US" altLang="ja-JP" sz="2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JSRT</a:t>
            </a:r>
            <a:r>
              <a:rPr lang="ja-JP" altLang="en-US" sz="2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2000">
                <a:solidFill>
                  <a:schemeClr val="bg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72</a:t>
            </a:r>
            <a:r>
              <a:rPr kumimoji="1" lang="ja-JP" altLang="en-US" sz="2000">
                <a:solidFill>
                  <a:schemeClr val="bg1"/>
                </a:solidFill>
                <a:latin typeface="Meiryo UI" panose="020B0604030504040204" pitchFamily="50" charset="-128"/>
                <a:ea typeface="Meiryo UI" panose="020B0604030504040204" pitchFamily="50" charset="-128"/>
                <a:cs typeface="Meiryo UI" panose="020B0604030504040204" pitchFamily="50" charset="-128"/>
              </a:rPr>
              <a:t>回関東支部研究発表大会</a:t>
            </a:r>
            <a:endParaRPr kumimoji="1" lang="ja-JP" altLang="en-US" sz="20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角丸四角形吹き出し 5"/>
          <p:cNvSpPr/>
          <p:nvPr/>
        </p:nvSpPr>
        <p:spPr>
          <a:xfrm>
            <a:off x="5724128" y="1405944"/>
            <a:ext cx="3312368" cy="2016224"/>
          </a:xfrm>
          <a:prstGeom prst="wedgeRoundRectCallout">
            <a:avLst>
              <a:gd name="adj1" fmla="val -78920"/>
              <a:gd name="adj2" fmla="val 7793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latin typeface="+mj-ea"/>
                <a:ea typeface="+mj-ea"/>
              </a:rPr>
              <a:t>演者ならびに共同研究者の全員について，この研究に対する利益相反の内容を簡潔に書いてください．</a:t>
            </a:r>
            <a:endParaRPr lang="en-US" altLang="ja-JP" sz="1600" dirty="0">
              <a:latin typeface="+mj-ea"/>
              <a:ea typeface="+mj-ea"/>
            </a:endParaRPr>
          </a:p>
          <a:p>
            <a:pPr>
              <a:spcBef>
                <a:spcPts val="1200"/>
              </a:spcBef>
            </a:pPr>
            <a:r>
              <a:rPr lang="ja-JP" altLang="en-US" sz="1600" dirty="0">
                <a:latin typeface="+mj-ea"/>
                <a:ea typeface="+mj-ea"/>
              </a:rPr>
              <a:t>社員である企業・団体等の名称，研究費を受け取っている事実などを氏名を特定して書いてください．</a:t>
            </a:r>
          </a:p>
        </p:txBody>
      </p:sp>
    </p:spTree>
    <p:extLst>
      <p:ext uri="{BB962C8B-B14F-4D97-AF65-F5344CB8AC3E}">
        <p14:creationId xmlns:p14="http://schemas.microsoft.com/office/powerpoint/2010/main" val="22324537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101</TotalTime>
  <Words>172</Words>
  <Application>Microsoft Macintosh PowerPoint</Application>
  <PresentationFormat>画面に合わせる (4:3)</PresentationFormat>
  <Paragraphs>16</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Meiryo UI</vt:lpstr>
      <vt:lpstr>Arial</vt:lpstr>
      <vt:lpstr>Calibri</vt:lpstr>
      <vt:lpstr>Office ​​テーマ</vt:lpstr>
      <vt:lpstr>この研究発表の内容に関する利益相反事項は，  ☑ 　ありません </vt:lpstr>
      <vt:lpstr>この研究発表の内容に関する利益相反事項は，  ☑ 　あります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この研究発表の内容に関する利益相反事項は，  ☑ 　ありません</dc:title>
  <dc:creator>Junji MORISHITA</dc:creator>
  <cp:lastModifiedBy>前原　将貴</cp:lastModifiedBy>
  <cp:revision>24</cp:revision>
  <dcterms:created xsi:type="dcterms:W3CDTF">2012-12-13T05:17:34Z</dcterms:created>
  <dcterms:modified xsi:type="dcterms:W3CDTF">2025-06-30T03:30:21Z</dcterms:modified>
</cp:coreProperties>
</file>